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9750" cy="100187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CCCC"/>
    <a:srgbClr val="FF8989"/>
    <a:srgbClr val="FFEBEB"/>
    <a:srgbClr val="FF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9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9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DCCC1593-E353-456F-BD41-E42841E1E1DA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6" y="4758890"/>
            <a:ext cx="551180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9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597" y="9516038"/>
            <a:ext cx="2985559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4823CA37-BBA4-48F7-988B-EB03DF522D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664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74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38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285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15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26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73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92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6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623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56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2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21972-D02B-46AC-9E91-C8BF80A0944D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CCB95-8036-402F-90E4-DE3B74C9E5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41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3635004" y="1052736"/>
            <a:ext cx="2055616" cy="761236"/>
            <a:chOff x="3668512" y="230241"/>
            <a:chExt cx="1806976" cy="76123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" name="직사각형 3"/>
            <p:cNvSpPr/>
            <p:nvPr/>
          </p:nvSpPr>
          <p:spPr>
            <a:xfrm>
              <a:off x="3668512" y="230241"/>
              <a:ext cx="1806976" cy="3859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감염관리위원장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668512" y="605518"/>
              <a:ext cx="1806976" cy="38595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진료원장</a:t>
              </a:r>
            </a:p>
          </p:txBody>
        </p:sp>
      </p:grpSp>
      <p:sp>
        <p:nvSpPr>
          <p:cNvPr id="20" name="직사각형 19"/>
          <p:cNvSpPr/>
          <p:nvPr/>
        </p:nvSpPr>
        <p:spPr>
          <a:xfrm>
            <a:off x="236416" y="4004174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236416" y="4385743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행정부장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359754" y="4004174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4359754" y="4385743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총무과장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280688" y="5247288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1280688" y="5628857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원무과장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3332760" y="5247288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3332760" y="5628857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영양과장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5405752" y="5247288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5405752" y="5628857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영상검사실장</a:t>
            </a:r>
          </a:p>
        </p:txBody>
      </p:sp>
      <p:cxnSp>
        <p:nvCxnSpPr>
          <p:cNvPr id="47" name="직선 연결선 46"/>
          <p:cNvCxnSpPr>
            <a:stCxn id="5" idx="2"/>
          </p:cNvCxnSpPr>
          <p:nvPr/>
        </p:nvCxnSpPr>
        <p:spPr>
          <a:xfrm>
            <a:off x="4662812" y="1813972"/>
            <a:ext cx="0" cy="1975067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2298085" y="4004174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2298085" y="4385743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약제과장</a:t>
            </a:r>
          </a:p>
        </p:txBody>
      </p:sp>
      <p:cxnSp>
        <p:nvCxnSpPr>
          <p:cNvPr id="56" name="직선 연결선 55"/>
          <p:cNvCxnSpPr/>
          <p:nvPr/>
        </p:nvCxnSpPr>
        <p:spPr>
          <a:xfrm>
            <a:off x="1010424" y="3786483"/>
            <a:ext cx="7180056" cy="2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/>
          <p:cNvCxnSpPr/>
          <p:nvPr/>
        </p:nvCxnSpPr>
        <p:spPr>
          <a:xfrm>
            <a:off x="1010424" y="3786483"/>
            <a:ext cx="0" cy="217689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>
            <a:off x="3134816" y="3789040"/>
            <a:ext cx="0" cy="217689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>
            <a:off x="5223048" y="3786484"/>
            <a:ext cx="0" cy="217689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>
            <a:off x="2049528" y="3789040"/>
            <a:ext cx="5168" cy="1460803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>
            <a:off x="4101600" y="3789040"/>
            <a:ext cx="5168" cy="1460803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/>
          <p:cNvCxnSpPr/>
          <p:nvPr/>
        </p:nvCxnSpPr>
        <p:spPr>
          <a:xfrm>
            <a:off x="6174592" y="3789040"/>
            <a:ext cx="5168" cy="1460803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6421424" y="4006729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6421424" y="4388298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간호과장</a:t>
            </a:r>
          </a:p>
        </p:txBody>
      </p:sp>
      <p:cxnSp>
        <p:nvCxnSpPr>
          <p:cNvPr id="31" name="직선 연결선 30"/>
          <p:cNvCxnSpPr/>
          <p:nvPr/>
        </p:nvCxnSpPr>
        <p:spPr>
          <a:xfrm>
            <a:off x="7267440" y="3789039"/>
            <a:ext cx="0" cy="217689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7416472" y="5247288"/>
            <a:ext cx="1548016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  원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7416472" y="5628857"/>
            <a:ext cx="1548016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임상병리실장</a:t>
            </a:r>
          </a:p>
        </p:txBody>
      </p:sp>
      <p:cxnSp>
        <p:nvCxnSpPr>
          <p:cNvPr id="34" name="직선 연결선 33"/>
          <p:cNvCxnSpPr/>
          <p:nvPr/>
        </p:nvCxnSpPr>
        <p:spPr>
          <a:xfrm>
            <a:off x="8190480" y="3789040"/>
            <a:ext cx="5168" cy="1460803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3995936" y="2749471"/>
            <a:ext cx="666876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2298085" y="2357040"/>
            <a:ext cx="1697851" cy="3924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감염관리담당자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2298085" y="2738609"/>
            <a:ext cx="1697851" cy="3924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책임간호사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1371" y="310153"/>
            <a:ext cx="350288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500" b="1"/>
              <a:t>감염관리위원회 조직도</a:t>
            </a:r>
          </a:p>
        </p:txBody>
      </p:sp>
    </p:spTree>
    <p:extLst>
      <p:ext uri="{BB962C8B-B14F-4D97-AF65-F5344CB8AC3E}">
        <p14:creationId xmlns:p14="http://schemas.microsoft.com/office/powerpoint/2010/main" val="2209248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30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usr</dc:creator>
  <cp:lastModifiedBy>Ahn junhyoung</cp:lastModifiedBy>
  <cp:revision>20</cp:revision>
  <cp:lastPrinted>2018-07-02T05:42:32Z</cp:lastPrinted>
  <dcterms:created xsi:type="dcterms:W3CDTF">2014-12-25T23:26:38Z</dcterms:created>
  <dcterms:modified xsi:type="dcterms:W3CDTF">2020-03-26T01:12:55Z</dcterms:modified>
</cp:coreProperties>
</file>